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344" r:id="rId2"/>
    <p:sldId id="345" r:id="rId3"/>
    <p:sldId id="262" r:id="rId4"/>
    <p:sldId id="346" r:id="rId5"/>
    <p:sldId id="330" r:id="rId6"/>
    <p:sldId id="331" r:id="rId7"/>
    <p:sldId id="333" r:id="rId8"/>
    <p:sldId id="347" r:id="rId9"/>
    <p:sldId id="337" r:id="rId10"/>
    <p:sldId id="338" r:id="rId11"/>
    <p:sldId id="339" r:id="rId12"/>
    <p:sldId id="340" r:id="rId13"/>
    <p:sldId id="341" r:id="rId14"/>
    <p:sldId id="34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85" autoAdjust="0"/>
    <p:restoredTop sz="94728" autoAdjust="0"/>
  </p:normalViewPr>
  <p:slideViewPr>
    <p:cSldViewPr>
      <p:cViewPr varScale="1">
        <p:scale>
          <a:sx n="83" d="100"/>
          <a:sy n="83" d="100"/>
        </p:scale>
        <p:origin x="-15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5\10%20Track%2010.wma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 Track 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A\h[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nbÛpX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iànIfpw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ASbmf§fpa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pthew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shfnhm¡ns¡m­o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cbnÂ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ssZh¯n³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kpX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mKX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mbv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A[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nJnew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temI¯nÂ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mhnÂ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mYs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hmgv¯s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«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Poh¶pdhmw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ssZh¯n³ 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kpXs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\¶pw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kvXpXn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mSs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«.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4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tbml</a:t>
            </a:r>
            <a:r>
              <a:rPr lang="en-US" sz="4500" dirty="0">
                <a:latin typeface="ML-Aathira" pitchFamily="82" charset="0"/>
              </a:rPr>
              <a:t>. 11:1þ44)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ML-TTIndulekhaHeavy" pitchFamily="2" charset="0"/>
              </a:rPr>
              <a:t>""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Rm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]p\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cp°m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Poh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\pw.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F¶nÂ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hnizkn¡p¶h³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acn¨mepw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Pohn¡pw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''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</a:t>
            </a:r>
            <a:r>
              <a:rPr lang="en-US" sz="3000" dirty="0" err="1">
                <a:solidFill>
                  <a:srgbClr val="00B0F0"/>
                </a:solidFill>
                <a:latin typeface="ML-Aathira" pitchFamily="82" charset="0"/>
              </a:rPr>
              <a:t>tbml</a:t>
            </a:r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. 11:25)</a:t>
            </a:r>
            <a:endParaRPr lang="en-US" sz="30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>
                <a:latin typeface="ML-Aathira" pitchFamily="82" charset="0"/>
              </a:rPr>
              <a:t>A\</a:t>
            </a:r>
            <a:r>
              <a:rPr lang="en-US" sz="3000" b="1" dirty="0" err="1">
                <a:latin typeface="ML-Aathira" pitchFamily="82" charset="0"/>
              </a:rPr>
              <a:t>pZn</a:t>
            </a:r>
            <a:r>
              <a:rPr lang="en-US" sz="3000" b="1" dirty="0">
                <a:latin typeface="ML-Aathira" pitchFamily="82" charset="0"/>
              </a:rPr>
              <a:t>\ </a:t>
            </a:r>
            <a:r>
              <a:rPr lang="en-US" sz="3000" b="1" dirty="0" err="1">
                <a:latin typeface="ML-Aathira" pitchFamily="82" charset="0"/>
              </a:rPr>
              <a:t>PohnX¯nse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hnPb§fnepw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cmPb§fnepw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]me\w Rm³ </a:t>
            </a:r>
            <a:r>
              <a:rPr lang="en-US" sz="3000" b="1" dirty="0" err="1">
                <a:latin typeface="ML-Aathira" pitchFamily="82" charset="0"/>
              </a:rPr>
              <a:t>ZÀin¡pw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371600"/>
            <a:ext cx="67899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 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-I -a-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l¯zw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shfn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-s¸-Sp-¯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nb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Cutim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G:\class 3 bit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176212"/>
            <a:ext cx="5346700" cy="1195388"/>
          </a:xfrm>
          <a:prstGeom prst="rect">
            <a:avLst/>
          </a:prstGeom>
          <a:noFill/>
        </p:spPr>
      </p:pic>
      <p:pic>
        <p:nvPicPr>
          <p:cNvPr id="2" name="Picture 2" descr="D:\web photo\class6\img_0423_trim.jpg"/>
          <p:cNvPicPr>
            <a:picLocks noChangeAspect="1" noChangeArrowheads="1"/>
          </p:cNvPicPr>
          <p:nvPr/>
        </p:nvPicPr>
        <p:blipFill>
          <a:blip r:embed="rId3" cstate="print"/>
          <a:srcRect l="6034" t="8750" r="5871" b="6254"/>
          <a:stretch>
            <a:fillRect/>
          </a:stretch>
        </p:blipFill>
        <p:spPr bwMode="auto">
          <a:xfrm>
            <a:off x="228600" y="2847584"/>
            <a:ext cx="8610600" cy="40104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533400"/>
            <a:ext cx="87154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ML-Aathira" pitchFamily="82" charset="0"/>
              </a:rPr>
              <a:t>]cpip² I\</a:t>
            </a:r>
            <a:r>
              <a:rPr lang="en-US" sz="3000" b="1" dirty="0" err="1">
                <a:latin typeface="ML-Aathira" pitchFamily="82" charset="0"/>
              </a:rPr>
              <a:t>ymadnbw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ASp¡Â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sN¶v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AhÀ¡p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hoªnÃ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adp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Sn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Xotb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n¡pw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\n\¡pw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F´v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?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Fsâ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kabw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C\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Bbn«nÃ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 2:3þ4).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F¦nepw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</a:t>
            </a:r>
            <a:r>
              <a:rPr lang="en-US" sz="3000" b="1" dirty="0">
                <a:latin typeface="ML-Aathira" pitchFamily="82" charset="0"/>
              </a:rPr>
              <a:t>]p{X\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cn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qÀ</a:t>
            </a:r>
            <a:r>
              <a:rPr lang="en-US" sz="3000" b="1" dirty="0">
                <a:latin typeface="ML-Aathira" pitchFamily="82" charset="0"/>
              </a:rPr>
              <a:t>® </a:t>
            </a:r>
            <a:r>
              <a:rPr lang="en-US" sz="3000" b="1" dirty="0" err="1">
                <a:latin typeface="ML-Aathira" pitchFamily="82" charset="0"/>
              </a:rPr>
              <a:t>hnizmkaÀ¸n¨psIm­v</a:t>
            </a:r>
            <a:r>
              <a:rPr lang="en-US" sz="3000" b="1" dirty="0">
                <a:latin typeface="ML-Aathira" pitchFamily="82" charset="0"/>
              </a:rPr>
              <a:t> A½ ]</a:t>
            </a:r>
            <a:r>
              <a:rPr lang="en-US" sz="3000" b="1" dirty="0" err="1">
                <a:latin typeface="ML-Aathira" pitchFamily="82" charset="0"/>
              </a:rPr>
              <a:t>cnNmcItcmSp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dªp</a:t>
            </a:r>
            <a:r>
              <a:rPr lang="en-US" sz="3000" b="1" dirty="0">
                <a:latin typeface="ML-Aathira" pitchFamily="82" charset="0"/>
              </a:rPr>
              <a:t>: 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Ah³ 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n§tfmSp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dbp¶Xp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sN¿phn³. A½bpsS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A`yÀ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°\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sb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am\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n¨v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AÛpXw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hÀ¯n¨p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2050" name="Picture 2" descr="D:\web photo\class6\wedding_at_c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980497"/>
            <a:ext cx="4343400" cy="28775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457200"/>
            <a:ext cx="6400800" cy="3505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800" b="1" dirty="0" err="1">
                <a:solidFill>
                  <a:srgbClr val="FF00FF"/>
                </a:solidFill>
                <a:latin typeface="ML-Aathira" pitchFamily="82" charset="0"/>
              </a:rPr>
              <a:t>ISens</a:t>
            </a:r>
            <a:r>
              <a:rPr lang="en-US" sz="3800" b="1" dirty="0">
                <a:solidFill>
                  <a:srgbClr val="FF00FF"/>
                </a:solidFill>
                <a:latin typeface="ML-Aathira" pitchFamily="82" charset="0"/>
              </a:rPr>
              <a:t>\ </a:t>
            </a:r>
            <a:r>
              <a:rPr lang="en-US" sz="3800" b="1" dirty="0" err="1">
                <a:solidFill>
                  <a:srgbClr val="FF00FF"/>
                </a:solidFill>
                <a:latin typeface="ML-Aathira" pitchFamily="82" charset="0"/>
              </a:rPr>
              <a:t>im´am¡p¶p</a:t>
            </a:r>
            <a:r>
              <a:rPr lang="en-US" sz="3800" b="1" dirty="0">
                <a:solidFill>
                  <a:srgbClr val="FF00FF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h©nbnÂ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Keoenbm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XSmI¯nsâ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adpIc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bnte¡p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XsN¿pIbmbncp¶p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Aac¯v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XebWh¨p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InS¶pd§pIbmbn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Ipd¨pZqcw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n¶n«t¸mÄ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henb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sImSp¦mäp­mbn.injy³amÀ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Cutimsb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hnfn¨pWÀ¯n.Cutim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Imäns\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imkn¨psIm­v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ISent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dªp.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AS§pI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im´amhpI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”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””’</a:t>
            </a:r>
          </a:p>
        </p:txBody>
      </p:sp>
      <p:pic>
        <p:nvPicPr>
          <p:cNvPr id="5" name="Picture 4" descr="tchg-pix.nfo-o-152.jpg"/>
          <p:cNvPicPr>
            <a:picLocks noChangeAspect="1"/>
          </p:cNvPicPr>
          <p:nvPr/>
        </p:nvPicPr>
        <p:blipFill>
          <a:blip r:embed="rId2" cstate="print">
            <a:lum bright="25000" contrast="22000"/>
          </a:blip>
          <a:stretch>
            <a:fillRect/>
          </a:stretch>
        </p:blipFill>
        <p:spPr>
          <a:xfrm>
            <a:off x="6477000" y="0"/>
            <a:ext cx="2667000" cy="34075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38862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""Ch³ </a:t>
            </a:r>
            <a:r>
              <a:rPr lang="en-US" sz="3000" b="1" dirty="0" err="1">
                <a:latin typeface="ML-Aathira" pitchFamily="82" charset="0"/>
              </a:rPr>
              <a:t>BcmWv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Imäpw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ISepwt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mepw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Chs</a:t>
            </a:r>
            <a:r>
              <a:rPr lang="en-US" sz="3000" b="1" dirty="0">
                <a:latin typeface="ML-Aathira" pitchFamily="82" charset="0"/>
              </a:rPr>
              <a:t>\ A\</a:t>
            </a:r>
            <a:r>
              <a:rPr lang="en-US" sz="3000" b="1" dirty="0" err="1">
                <a:latin typeface="ML-Aathira" pitchFamily="82" charset="0"/>
              </a:rPr>
              <a:t>pkcn¡p¶tÃm</a:t>
            </a:r>
            <a:r>
              <a:rPr lang="en-US" sz="3000" b="1" dirty="0">
                <a:latin typeface="ML-Aathira" pitchFamily="82" charset="0"/>
              </a:rPr>
              <a:t>!(aÀt¡m,4:35þ41)</a:t>
            </a:r>
            <a:r>
              <a:rPr lang="en-US" sz="3000" b="1" dirty="0" err="1">
                <a:latin typeface="ML-Aathira" pitchFamily="82" charset="0"/>
              </a:rPr>
              <a:t>Cutim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IqsSbps­¦nÂ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PohnXbm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XbnÂ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Fs´Ãmw</a:t>
            </a:r>
            <a:r>
              <a:rPr lang="en-US" sz="3000" b="1" dirty="0">
                <a:latin typeface="ML-Aathira" pitchFamily="82" charset="0"/>
              </a:rPr>
              <a:t> _p²nap«pIfp­mbmepw \½Ä </a:t>
            </a:r>
            <a:r>
              <a:rPr lang="en-US" sz="3000" b="1" dirty="0" err="1">
                <a:latin typeface="ML-Aathira" pitchFamily="82" charset="0"/>
              </a:rPr>
              <a:t>XIÀ¶pt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mIpIbnÃ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F¶v</a:t>
            </a:r>
            <a:r>
              <a:rPr lang="en-US" sz="3000" b="1" dirty="0">
                <a:latin typeface="ML-Aathira" pitchFamily="82" charset="0"/>
              </a:rPr>
              <a:t> Cu </a:t>
            </a:r>
            <a:r>
              <a:rPr lang="en-US" sz="3000" b="1" dirty="0" err="1">
                <a:latin typeface="ML-Aathira" pitchFamily="82" charset="0"/>
              </a:rPr>
              <a:t>AÛpXw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hyàam¡p¶p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just"/>
            <a:endParaRPr lang="en-US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304800"/>
            <a:ext cx="5029200" cy="4648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t_XvkYmbnse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tcmKim´n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blqZcpsS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mfn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\v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Pdpkteantebv¡p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sl{_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mjbnÂ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t_XvkYm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F¶p hnfn¡p¶ Hcp Ipfap­mbncp¶p. IpcpScpw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apS´cpw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XfÀhmX¡mcp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amb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At\Iw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tcmKnIÄ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InS¶n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¸¯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nsb«p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hÀjambn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tcmKnbmbncp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¶ Hcph³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AhnsS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D­mbncp¶p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 ""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kpJw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{]m]n¡m³ \n\¡v B{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Klapt­m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?'‘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Ah\v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kuJyw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sImSp¯psIm­p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dªp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, "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Fgpt¶äp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InS¡bpw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FSp¯p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S¡pI</a:t>
            </a:r>
            <a:r>
              <a:rPr lang="en-US" sz="2800" b="1" dirty="0">
                <a:solidFill>
                  <a:schemeClr val="tx1"/>
                </a:solidFill>
                <a:latin typeface="ML-Aathira" pitchFamily="82" charset="0"/>
              </a:rPr>
              <a:t>.‘’</a:t>
            </a:r>
          </a:p>
          <a:p>
            <a:pPr algn="just"/>
            <a:endParaRPr lang="en-US" sz="28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5" name="Picture 4" descr="Jesus healing_3.jpg"/>
          <p:cNvPicPr>
            <a:picLocks noChangeAspect="1"/>
          </p:cNvPicPr>
          <p:nvPr/>
        </p:nvPicPr>
        <p:blipFill>
          <a:blip r:embed="rId2" cstate="print"/>
          <a:srcRect b="7843"/>
          <a:stretch>
            <a:fillRect/>
          </a:stretch>
        </p:blipFill>
        <p:spPr>
          <a:xfrm>
            <a:off x="5486400" y="1981200"/>
            <a:ext cx="3657600" cy="327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04800" y="1143000"/>
            <a:ext cx="853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CutimbpsS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Ddd kplr¯mbncp¶ aÀ¯mbpsSbpw adnb¯nsâbpw ktlmZc\mb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emkÀ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Hcn¡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</a:rPr>
              <a:t>Â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acWIcamb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tcmKw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Ahs\ _m[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2800" b="1" dirty="0" err="1">
                <a:latin typeface="ML-Aathira" pitchFamily="82" charset="0"/>
              </a:rPr>
              <a:t>¨p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emkdnsâ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ktlmZcnamÀ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Bfb</a:t>
            </a:r>
            <a:r>
              <a:rPr lang="en-US" sz="2800" b="1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Nv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Cutimsb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hnhcadnbnNp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F¶n«pw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Cutim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c­p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Znhkw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IqSn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IgnªmWv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_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Ym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\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nbmbnte¡p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t]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mbXv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. Cu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tcmKw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ssZh¯nsâ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alXz¯n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\pw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AXphgn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ssZh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]p{X³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alXzw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{]m]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n¡p¶Xn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\pw 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th­nbpÅXmsW¶v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normalizeH="0" baseline="0" dirty="0" err="1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AhnSp¶dnªncp¶p</a:t>
            </a:r>
            <a:r>
              <a:rPr kumimoji="0" lang="en-US" sz="2800" b="1" i="0" u="none" strike="noStrike" normalizeH="0" baseline="0" dirty="0">
                <a:solidFill>
                  <a:schemeClr val="tx1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2800" b="1" i="0" u="none" strike="noStrike" normalizeH="0" baseline="0" dirty="0">
              <a:solidFill>
                <a:schemeClr val="tx1"/>
              </a:solidFill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457200"/>
            <a:ext cx="73914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emkdns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\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Times New Roman" pitchFamily="18" charset="0"/>
              </a:rPr>
              <a:t>DbnÀ¸n¡p¶p</a:t>
            </a:r>
            <a:endParaRPr lang="en-US" sz="3500" dirty="0">
              <a:solidFill>
                <a:srgbClr val="FF00FF"/>
              </a:solidFill>
            </a:endParaRPr>
          </a:p>
        </p:txBody>
      </p:sp>
      <p:pic>
        <p:nvPicPr>
          <p:cNvPr id="4" name="Picture 2" descr="D:\web photo\lession 9\2\www-St-Takla-org___Miracles-of-Jesus-34.jpg"/>
          <p:cNvPicPr>
            <a:picLocks noChangeAspect="1" noChangeArrowheads="1"/>
          </p:cNvPicPr>
          <p:nvPr/>
        </p:nvPicPr>
        <p:blipFill>
          <a:blip r:embed="rId2"/>
          <a:srcRect l="5556" b="5556"/>
          <a:stretch>
            <a:fillRect/>
          </a:stretch>
        </p:blipFill>
        <p:spPr bwMode="auto">
          <a:xfrm>
            <a:off x="2895600" y="43434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819400"/>
            <a:ext cx="8915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_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Ym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nbmbnse¯nbt¸mÄ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emkÀ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acn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n«v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memw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Znhkw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Bbncp¶p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3000" b="1" dirty="0">
              <a:latin typeface="ML-Aathir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""\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nsâ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ktlmZc³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DbnÀs¯gpt¶Â¡pw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.''</a:t>
            </a:r>
            <a:endParaRPr lang="en-US" sz="3000" b="1" dirty="0">
              <a:latin typeface="ML-Aathir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""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Rm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mWv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]p\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cpXvYm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hpw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Poh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\pw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F¶nÂ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hnizkn¡p¶hÀ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acn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mepw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Pohn¡pw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. A</a:t>
            </a:r>
            <a:r>
              <a:rPr lang="en-US" sz="3000" b="1" dirty="0">
                <a:latin typeface="ML-Aathira" pitchFamily="82" charset="0"/>
              </a:rPr>
              <a:t>§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s\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Pohn¡pIbpw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F¶nÂ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hnizkn¡pIbpw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sN¿p¶h³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Hcn¡epw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acn¡pIbnÃ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. </a:t>
            </a:r>
            <a:endParaRPr lang="en-US" sz="3000" b="1" dirty="0">
              <a:latin typeface="ML-Aathira" pitchFamily="82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""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hnizkn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mÂ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\o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ssZhalXzw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ZÀin¡psa¶p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Rm³ \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nt¶mSp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dªntÃ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''? ""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emktd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Times New Roman" pitchFamily="18" charset="0"/>
              </a:rPr>
              <a:t>pd¯phcpI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Times New Roman" pitchFamily="18" charset="0"/>
              </a:rPr>
              <a:t>'' </a:t>
            </a:r>
            <a:endParaRPr lang="en-US" sz="3000" b="1" dirty="0"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1026" name="Picture 2" descr="C:\Users\user\Desktop\jesus-christ-raising-laza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3902075" cy="2505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adnb¯nsâ</a:t>
            </a:r>
            <a:r>
              <a:rPr lang="en-US" sz="3000" b="1" dirty="0">
                <a:latin typeface="ML-Aathira" pitchFamily="82" charset="0"/>
              </a:rPr>
              <a:t> At]£</a:t>
            </a:r>
            <a:r>
              <a:rPr lang="en-US" sz="3000" b="1" dirty="0" err="1">
                <a:latin typeface="ML-Aathira" pitchFamily="82" charset="0"/>
              </a:rPr>
              <a:t>bmÂ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shÅw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hoªm¡nb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PohnX¯nse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cmPb§fnepw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mcmbvaIfnepw</a:t>
            </a:r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A§bnÂ</a:t>
            </a:r>
            <a:r>
              <a:rPr lang="en-US" sz="3000" b="1" dirty="0">
                <a:latin typeface="ML-Aathira" pitchFamily="82" charset="0"/>
              </a:rPr>
              <a:t> B{</a:t>
            </a:r>
            <a:r>
              <a:rPr lang="en-US" sz="3000" b="1" dirty="0" err="1">
                <a:latin typeface="ML-Aathira" pitchFamily="82" charset="0"/>
              </a:rPr>
              <a:t>ibn¨p</a:t>
            </a:r>
            <a:r>
              <a:rPr lang="en-US" sz="3000" b="1" dirty="0">
                <a:latin typeface="ML-Aathira" pitchFamily="82" charset="0"/>
              </a:rPr>
              <a:t> Pohn¡m³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Tn¸n¡Wta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1329</TotalTime>
  <Words>460</Words>
  <Application>Microsoft Office PowerPoint</Application>
  <PresentationFormat>On-screen Show (4:3)</PresentationFormat>
  <Paragraphs>61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181</cp:revision>
  <dcterms:created xsi:type="dcterms:W3CDTF">2013-05-21T03:50:53Z</dcterms:created>
  <dcterms:modified xsi:type="dcterms:W3CDTF">2013-12-09T03:24:22Z</dcterms:modified>
</cp:coreProperties>
</file>